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7" autoAdjust="0"/>
  </p:normalViewPr>
  <p:slideViewPr>
    <p:cSldViewPr snapToGrid="0">
      <p:cViewPr>
        <p:scale>
          <a:sx n="94" d="100"/>
          <a:sy n="94" d="100"/>
        </p:scale>
        <p:origin x="-1032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41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51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37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04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07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00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72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99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6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75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34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8A17-E612-4832-9CF9-2A732C6D2E96}" type="datetimeFigureOut">
              <a:rPr lang="da-DK" smtClean="0"/>
              <a:t>04-05-2016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3275-EC05-49AD-B519-4EBAFFBA9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1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476673"/>
            <a:ext cx="7772400" cy="1512168"/>
          </a:xfrm>
        </p:spPr>
        <p:txBody>
          <a:bodyPr/>
          <a:lstStyle/>
          <a:p>
            <a:r>
              <a:rPr lang="da-DK" dirty="0" smtClean="0"/>
              <a:t>DNA molekylet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</p:txBody>
      </p:sp>
      <p:pic>
        <p:nvPicPr>
          <p:cNvPr id="1026" name="Picture 2" descr="http://www.nobelweekdialogue.org/wp-content/uploads/2012/06/H4000039-Watson-and-Crick_cropped-by-CM-v1-1440x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218965"/>
            <a:ext cx="5544616" cy="33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5680" y="5659120"/>
            <a:ext cx="6126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 </a:t>
            </a:r>
            <a:r>
              <a:rPr lang="da-DK" sz="1200" dirty="0" smtClean="0"/>
              <a:t>Watson </a:t>
            </a:r>
            <a:r>
              <a:rPr lang="da-DK" sz="1200" dirty="0"/>
              <a:t>and </a:t>
            </a:r>
            <a:r>
              <a:rPr lang="da-DK" sz="1200" dirty="0" err="1"/>
              <a:t>C</a:t>
            </a:r>
            <a:r>
              <a:rPr lang="da-DK" sz="1200" dirty="0" err="1" smtClean="0"/>
              <a:t>rick</a:t>
            </a:r>
            <a:r>
              <a:rPr lang="da-DK" sz="1200" dirty="0" smtClean="0"/>
              <a:t>, 1953. Foto</a:t>
            </a:r>
            <a:r>
              <a:rPr lang="da-DK" sz="1200" dirty="0"/>
              <a:t>: Antony Barrington </a:t>
            </a:r>
            <a:r>
              <a:rPr lang="da-DK" sz="1200" dirty="0" smtClean="0"/>
              <a:t>Brown.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8281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DNA molekylet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685"/>
          <a:stretch/>
        </p:blipFill>
        <p:spPr bwMode="auto">
          <a:xfrm>
            <a:off x="838200" y="2222411"/>
            <a:ext cx="6025769" cy="39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41" y="242539"/>
            <a:ext cx="5436068" cy="15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DNAs</a:t>
            </a:r>
            <a:r>
              <a:rPr lang="da-DK" dirty="0" smtClean="0"/>
              <a:t> opbygning </a:t>
            </a:r>
            <a:r>
              <a:rPr lang="en-US" sz="1100" dirty="0"/>
              <a:t>https://www.youtube.com/watch?v=n1JSrizDczQ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DNA er basalt set opbygget af sukker, </a:t>
            </a:r>
            <a:r>
              <a:rPr lang="da-DK" dirty="0" err="1" smtClean="0"/>
              <a:t>phosphat</a:t>
            </a:r>
            <a:r>
              <a:rPr lang="da-DK" dirty="0" smtClean="0"/>
              <a:t> og fire forskellige baser, der forkortes A, T, C, G</a:t>
            </a:r>
          </a:p>
          <a:p>
            <a:r>
              <a:rPr lang="da-DK" dirty="0" smtClean="0"/>
              <a:t>Baserne sidder sammen to og to og udgør trinene i en stige</a:t>
            </a:r>
          </a:p>
          <a:p>
            <a:r>
              <a:rPr lang="da-DK" dirty="0" smtClean="0"/>
              <a:t>A og T parrer altid</a:t>
            </a:r>
          </a:p>
          <a:p>
            <a:r>
              <a:rPr lang="da-DK" dirty="0" smtClean="0"/>
              <a:t>C og G parrer altid</a:t>
            </a:r>
          </a:p>
          <a:p>
            <a:r>
              <a:rPr lang="da-DK" dirty="0" smtClean="0"/>
              <a:t>Et menneske har 3 </a:t>
            </a:r>
            <a:r>
              <a:rPr lang="da-DK" dirty="0" err="1" smtClean="0"/>
              <a:t>mia</a:t>
            </a:r>
            <a:r>
              <a:rPr lang="da-DK" dirty="0" smtClean="0"/>
              <a:t> </a:t>
            </a:r>
            <a:r>
              <a:rPr lang="da-DK" dirty="0" err="1" smtClean="0"/>
              <a:t>basepar</a:t>
            </a:r>
            <a:r>
              <a:rPr lang="da-DK" dirty="0" smtClean="0"/>
              <a:t> i hver celle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496" y="1111827"/>
            <a:ext cx="3992898" cy="50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5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DNA er pakket i cellerne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DNA er et molekyle i cellekernen</a:t>
            </a:r>
          </a:p>
          <a:p>
            <a:r>
              <a:rPr lang="da-DK" dirty="0" smtClean="0"/>
              <a:t>I hver celle er der opdelt i 46 kromosomer af forskellig længde</a:t>
            </a:r>
          </a:p>
          <a:p>
            <a:r>
              <a:rPr lang="da-DK" dirty="0" smtClean="0"/>
              <a:t>DNA molekylet er rullet op på proteiner (</a:t>
            </a:r>
            <a:r>
              <a:rPr lang="da-DK" dirty="0" err="1" smtClean="0"/>
              <a:t>histoner</a:t>
            </a:r>
            <a:r>
              <a:rPr lang="da-DK" dirty="0" smtClean="0"/>
              <a:t>) i pakker á 4 kaldet </a:t>
            </a:r>
            <a:r>
              <a:rPr lang="da-DK" dirty="0" err="1" smtClean="0"/>
              <a:t>nukleosomer</a:t>
            </a:r>
            <a:endParaRPr lang="da-DK" dirty="0" smtClean="0"/>
          </a:p>
        </p:txBody>
      </p:sp>
      <p:pic>
        <p:nvPicPr>
          <p:cNvPr id="9218" name="Picture 2" descr="http://bioaktivator.systime.dk/fileadmin/filer/figurer_fra_Biologi_C_B/Modul_41-60/46_DNA/Figur_3_-_Et_nukleosom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15107" t="16477" r="12070" b="6459"/>
          <a:stretch/>
        </p:blipFill>
        <p:spPr bwMode="auto">
          <a:xfrm>
            <a:off x="6411191" y="4001294"/>
            <a:ext cx="3023756" cy="2608119"/>
          </a:xfrm>
          <a:prstGeom prst="rect">
            <a:avLst/>
          </a:prstGeom>
          <a:noFill/>
        </p:spPr>
      </p:pic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227" y="499915"/>
            <a:ext cx="3746565" cy="35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Karyotype</a:t>
            </a:r>
            <a:endParaRPr lang="da-DK" dirty="0"/>
          </a:p>
        </p:txBody>
      </p:sp>
      <p:pic>
        <p:nvPicPr>
          <p:cNvPr id="1026" name="Picture 2" descr="http://www.turboweb.dk/bio/ordbog/kromokor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64" y="1215735"/>
            <a:ext cx="4873360" cy="50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2.gyldendal.no/undervisning/felles/pixdir20/data/archive_specific/bi2_grunnbok/image_fullsize/04_11_080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36" y="1589503"/>
            <a:ext cx="4055026" cy="48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9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116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Office-tema</vt:lpstr>
      <vt:lpstr>DNA molekylet</vt:lpstr>
      <vt:lpstr>DNA molekylet</vt:lpstr>
      <vt:lpstr>DNAs opbygning https://www.youtube.com/watch?v=n1JSrizDczQ </vt:lpstr>
      <vt:lpstr>DNA er pakket i cellerne</vt:lpstr>
      <vt:lpstr>Karyotype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molekylet</dc:title>
  <dc:creator>AS</dc:creator>
  <cp:lastModifiedBy>Jørgen Dahlgaard</cp:lastModifiedBy>
  <cp:revision>3</cp:revision>
  <dcterms:created xsi:type="dcterms:W3CDTF">2016-01-14T11:33:12Z</dcterms:created>
  <dcterms:modified xsi:type="dcterms:W3CDTF">2016-05-04T08:02:26Z</dcterms:modified>
</cp:coreProperties>
</file>