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A64142-F238-4DC2-A262-CF808E7943A7}" v="46" dt="2020-11-14T14:25:41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CCEC6-6E91-4D1B-AEE9-B0BFB2E54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2A5C696-897B-47C1-B15D-751E63F6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B36C69-F1BB-4C10-9D6E-475B99DCE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6B8C-C5D4-429A-8443-4E0C927B24A9}" type="datetimeFigureOut">
              <a:rPr lang="da-DK" smtClean="0"/>
              <a:t>20-11-2020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7E7754-096C-4CFC-8EA2-0419BA36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782357-F6EF-4C8A-A6B5-BA70A937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B4B1-B699-4ADA-8BFE-D92471290B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626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04351-082D-4064-90AC-236C2FF2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E0F9E86-AE3C-409B-8277-1DC190C60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238463-42DD-44B1-B557-700A1EF2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6B8C-C5D4-429A-8443-4E0C927B24A9}" type="datetimeFigureOut">
              <a:rPr lang="da-DK" smtClean="0"/>
              <a:t>20-11-2020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D050CD-9DA2-4688-933A-36CEDDF9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422806-E969-4980-B8B5-4AC4E46B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B4B1-B699-4ADA-8BFE-D92471290B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211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B53BF61-AC0A-464B-9FE4-885A51036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EDAD48E-24BD-430B-ABFF-F29D0E176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4A64937-03AE-42EA-85CA-570335C5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6B8C-C5D4-429A-8443-4E0C927B24A9}" type="datetimeFigureOut">
              <a:rPr lang="da-DK" smtClean="0"/>
              <a:t>20-11-2020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4CB9E0-CF25-4421-8D51-8BB84024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06BA97A-5733-46FC-89D1-65CFE262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B4B1-B699-4ADA-8BFE-D92471290B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807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F76CE-37E7-422C-B2A9-71D33A87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B9618A-F48A-4C20-9005-36AF1E6F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1C9583-D26F-4BE8-B343-BC4DC350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6B8C-C5D4-429A-8443-4E0C927B24A9}" type="datetimeFigureOut">
              <a:rPr lang="da-DK" smtClean="0"/>
              <a:t>20-11-2020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9E7FE3-437A-45F3-9B52-4FA51210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01FF785-EFBE-4665-B2D8-E4E3E473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B4B1-B699-4ADA-8BFE-D92471290B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788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668C9-3E2A-4CF8-9652-16AE35D1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244793-44B5-4F0A-B3C4-915A83073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B3471E6-1550-40DE-A36E-8C36751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6B8C-C5D4-429A-8443-4E0C927B24A9}" type="datetimeFigureOut">
              <a:rPr lang="da-DK" smtClean="0"/>
              <a:t>20-11-2020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834D52-C55B-4257-8355-BEF776E1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9BAFBD1-4173-484C-850D-5E9B1492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B4B1-B699-4ADA-8BFE-D92471290B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05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4C118-14A5-4875-BCB2-FC7456D5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329904-8AFC-4915-9CBD-589AD25E2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F636AE8-37F4-46B7-9AD7-73C64D863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AF9D49D-DC11-48B1-8EF0-D4071739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6B8C-C5D4-429A-8443-4E0C927B24A9}" type="datetimeFigureOut">
              <a:rPr lang="da-DK" smtClean="0"/>
              <a:t>20-11-2020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BABD0C0-D3B5-45C0-A927-8F8F7E49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C629434-24DD-4821-9EE4-1523FB59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B4B1-B699-4ADA-8BFE-D92471290B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49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AA9FF-836B-4DD7-AE3C-BE031F02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0948F8-1E42-4E77-AF0D-259C00CBF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2DE5395-4C47-437E-95D2-6154847C5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104B616-461D-44D9-AF51-B48675E13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C7457ED-D0FE-4BFB-923B-EBCD7CF21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17D8BEC-BCFB-4E6E-BACD-85C15565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6B8C-C5D4-429A-8443-4E0C927B24A9}" type="datetimeFigureOut">
              <a:rPr lang="da-DK" smtClean="0"/>
              <a:t>20-11-2020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609F464-90E7-41CD-906D-8BA801BA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13F5CAD-BE81-4D02-B3BD-54176BDB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B4B1-B699-4ADA-8BFE-D92471290B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381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8C1D57-887E-4938-A9A6-C70C84EE0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4ED02D2-D773-4020-A684-B1429D0C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6B8C-C5D4-429A-8443-4E0C927B24A9}" type="datetimeFigureOut">
              <a:rPr lang="da-DK" smtClean="0"/>
              <a:t>20-11-2020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650BD2E-CF16-4B2B-9AF6-A0E13B73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ADCA270-E502-4D84-A71A-ABE00A4A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B4B1-B699-4ADA-8BFE-D92471290B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50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85A82D4-32BE-4496-8804-0CA218E05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6B8C-C5D4-429A-8443-4E0C927B24A9}" type="datetimeFigureOut">
              <a:rPr lang="da-DK" smtClean="0"/>
              <a:t>20-11-2020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EAFA448-611A-455B-9A63-0E4767364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1BBF21E-399B-4624-8768-63E933E5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B4B1-B699-4ADA-8BFE-D92471290B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432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5B7FA-A263-4595-82D8-BDCBABD2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5C5045-796D-4BE8-985E-CC488311E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60701BE-E62C-44C0-A7B3-72794EC60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37BEF09-3670-4E4C-B0C0-EE095B7EE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6B8C-C5D4-429A-8443-4E0C927B24A9}" type="datetimeFigureOut">
              <a:rPr lang="da-DK" smtClean="0"/>
              <a:t>20-11-2020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C4BB5B7-54C6-402B-9E08-6621F048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8BEC357-FC19-4E1A-9758-DFB900D4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B4B1-B699-4ADA-8BFE-D92471290B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806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5FFC5-5D60-4DFD-B461-834BEC96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31F8D6C-DBBA-4723-B085-E8CF1D2F09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D0EEBD-57AC-48A4-B790-0150B5158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DABB2DC-EF7C-4152-A88E-2ED95539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6B8C-C5D4-429A-8443-4E0C927B24A9}" type="datetimeFigureOut">
              <a:rPr lang="da-DK" smtClean="0"/>
              <a:t>20-11-2020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984DD96-99C9-4921-AAF3-425FD77C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C2BDFCD-53A2-488E-8E2C-3281114A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BB4B1-B699-4ADA-8BFE-D92471290B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9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F72EAD8-93D2-4122-8CA7-E1F84FC0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5067A28-0936-4783-9210-9A0174E54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0E80D7B-DA29-483A-AE2E-240C9BAEF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46B8C-C5D4-429A-8443-4E0C927B24A9}" type="datetimeFigureOut">
              <a:rPr lang="da-DK" smtClean="0"/>
              <a:t>20-11-2020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305F6B-E277-4C2F-B235-CD649262A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847409-89FF-4E19-A742-49E82E49D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BB4B1-B699-4ADA-8BFE-D92471290B5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315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steroid  meteorite  cosmos free photo">
            <a:extLst>
              <a:ext uri="{FF2B5EF4-FFF2-40B4-BE49-F238E27FC236}">
                <a16:creationId xmlns:a16="http://schemas.microsoft.com/office/drawing/2014/main" id="{FF76A749-D070-4494-867B-40767F629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t="9091" r="718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BED248-E87D-4733-9481-4CA976DF7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da-DK" sz="6600"/>
              <a:t>METEORNEDSLAG</a:t>
            </a:r>
          </a:p>
        </p:txBody>
      </p:sp>
      <p:sp>
        <p:nvSpPr>
          <p:cNvPr id="206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19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nosaur Meteor Virkning - Gratis billeder på Pixabay">
            <a:extLst>
              <a:ext uri="{FF2B5EF4-FFF2-40B4-BE49-F238E27FC236}">
                <a16:creationId xmlns:a16="http://schemas.microsoft.com/office/drawing/2014/main" id="{573D9408-867D-42E2-93B7-4782E97F2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0" b="9863"/>
          <a:stretch/>
        </p:blipFill>
        <p:spPr bwMode="auto">
          <a:xfrm>
            <a:off x="5903458" y="2275322"/>
            <a:ext cx="6288542" cy="352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steroid, comet, meteorite,free pictures, free photos - free image from  needpix.com">
            <a:extLst>
              <a:ext uri="{FF2B5EF4-FFF2-40B4-BE49-F238E27FC236}">
                <a16:creationId xmlns:a16="http://schemas.microsoft.com/office/drawing/2014/main" id="{11081E30-B20B-4D46-A58B-5185D3AA7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35"/>
          <a:stretch/>
        </p:blipFill>
        <p:spPr bwMode="auto">
          <a:xfrm>
            <a:off x="7480036" y="5314404"/>
            <a:ext cx="4707392" cy="154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teor Crater I Arizona - Gratis foto på Pixabay">
            <a:extLst>
              <a:ext uri="{FF2B5EF4-FFF2-40B4-BE49-F238E27FC236}">
                <a16:creationId xmlns:a16="http://schemas.microsoft.com/office/drawing/2014/main" id="{CFECD2E0-98A8-49CC-BB64-721592E44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22" y="0"/>
            <a:ext cx="8321178" cy="227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3">
            <a:extLst>
              <a:ext uri="{FF2B5EF4-FFF2-40B4-BE49-F238E27FC236}">
                <a16:creationId xmlns:a16="http://schemas.microsoft.com/office/drawing/2014/main" id="{D3B67387-E1AF-4422-A3BE-470F36AA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4">
            <a:extLst>
              <a:ext uri="{FF2B5EF4-FFF2-40B4-BE49-F238E27FC236}">
                <a16:creationId xmlns:a16="http://schemas.microsoft.com/office/drawing/2014/main" id="{BFDB170C-F1C9-479A-B799-7374CFFFF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F20E67A7-BFBD-4B4D-81FB-53972E5E57B3}"/>
              </a:ext>
            </a:extLst>
          </p:cNvPr>
          <p:cNvSpPr txBox="1"/>
          <p:nvPr/>
        </p:nvSpPr>
        <p:spPr>
          <a:xfrm>
            <a:off x="804672" y="2600325"/>
            <a:ext cx="4948428" cy="265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Hvad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ved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du om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meteornedslag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9327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650A552B-ECC1-402E-8309-CF3BF04990BE}"/>
              </a:ext>
            </a:extLst>
          </p:cNvPr>
          <p:cNvSpPr txBox="1"/>
          <p:nvPr/>
        </p:nvSpPr>
        <p:spPr>
          <a:xfrm>
            <a:off x="1524000" y="2569660"/>
            <a:ext cx="9144000" cy="1355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Hvilke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størrelser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kan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have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indflydelse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kraterets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diameter?</a:t>
            </a:r>
          </a:p>
        </p:txBody>
      </p:sp>
      <p:pic>
        <p:nvPicPr>
          <p:cNvPr id="3076" name="Picture 4" descr="Meteor Krater Saturn - Kostenloses Foto auf Pixabay">
            <a:extLst>
              <a:ext uri="{FF2B5EF4-FFF2-40B4-BE49-F238E27FC236}">
                <a16:creationId xmlns:a16="http://schemas.microsoft.com/office/drawing/2014/main" id="{31C9BE2E-5BBC-4582-B965-E976D89E1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3" r="1" b="21333"/>
          <a:stretch/>
        </p:blipFill>
        <p:spPr bwMode="auto">
          <a:xfrm>
            <a:off x="3649318" y="10"/>
            <a:ext cx="8542682" cy="2130463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3FEF503-3196-4605-A0BF-E3ED421F8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480"/>
          <a:stretch/>
        </p:blipFill>
        <p:spPr bwMode="auto">
          <a:xfrm>
            <a:off x="-19030" y="-273656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untitled, meteor, crater, meteorite impact, arizona, black and white, aerial view, satellite photo, hole, impact">
            <a:extLst>
              <a:ext uri="{FF2B5EF4-FFF2-40B4-BE49-F238E27FC236}">
                <a16:creationId xmlns:a16="http://schemas.microsoft.com/office/drawing/2014/main" id="{6BDF8AFF-6C58-4994-8DD5-43D8D6E8A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1" r="1" b="17419"/>
          <a:stretch/>
        </p:blipFill>
        <p:spPr bwMode="auto">
          <a:xfrm>
            <a:off x="7716860" y="4683320"/>
            <a:ext cx="4475140" cy="2174680"/>
          </a:xfrm>
          <a:custGeom>
            <a:avLst/>
            <a:gdLst/>
            <a:ahLst/>
            <a:cxnLst/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eteor Crater I Arizona - Gratis foto på Pixabay">
            <a:extLst>
              <a:ext uri="{FF2B5EF4-FFF2-40B4-BE49-F238E27FC236}">
                <a16:creationId xmlns:a16="http://schemas.microsoft.com/office/drawing/2014/main" id="{9D4EBB69-420A-4935-8E64-381FE9AA6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6" r="-2" b="-2"/>
          <a:stretch/>
        </p:blipFill>
        <p:spPr bwMode="auto">
          <a:xfrm>
            <a:off x="20" y="4682840"/>
            <a:ext cx="8563356" cy="2175160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1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6">
                <a:lumMod val="40000"/>
                <a:lumOff val="60000"/>
              </a:schemeClr>
            </a:gs>
            <a:gs pos="79000">
              <a:schemeClr val="accent2">
                <a:lumMod val="50000"/>
              </a:schemeClr>
            </a:gs>
            <a:gs pos="100000">
              <a:schemeClr val="tx1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B85B6AF1-B27B-46E7-BF1E-81CF9BA0A964}"/>
              </a:ext>
            </a:extLst>
          </p:cNvPr>
          <p:cNvSpPr txBox="1"/>
          <p:nvPr/>
        </p:nvSpPr>
        <p:spPr>
          <a:xfrm>
            <a:off x="901266" y="385585"/>
            <a:ext cx="4108625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>
                <a:solidFill>
                  <a:schemeClr val="bg1"/>
                </a:solidFill>
              </a:rPr>
              <a:t>Eksempler på størrelser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bg1"/>
                </a:solidFill>
              </a:rPr>
              <a:t>Hastighed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bg1"/>
                </a:solidFill>
              </a:rPr>
              <a:t>Energi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bg1"/>
                </a:solidFill>
              </a:rPr>
              <a:t>Størrelse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bg1"/>
                </a:solidFill>
              </a:rPr>
              <a:t>Vinkel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bg1"/>
                </a:solidFill>
              </a:rPr>
              <a:t>Materiale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bg1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16B17AEC-9BEB-4EDF-B3BA-3B956CFF4F90}"/>
              </a:ext>
            </a:extLst>
          </p:cNvPr>
          <p:cNvCxnSpPr/>
          <p:nvPr/>
        </p:nvCxnSpPr>
        <p:spPr>
          <a:xfrm flipV="1">
            <a:off x="6309170" y="1531306"/>
            <a:ext cx="0" cy="3795387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084C1C90-E1AA-4150-99ED-21CA40D850E4}"/>
              </a:ext>
            </a:extLst>
          </p:cNvPr>
          <p:cNvCxnSpPr>
            <a:cxnSpLocks/>
          </p:cNvCxnSpPr>
          <p:nvPr/>
        </p:nvCxnSpPr>
        <p:spPr>
          <a:xfrm rot="5400000" flipV="1">
            <a:off x="7921670" y="3170614"/>
            <a:ext cx="0" cy="3795387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C144354D-7051-44DF-A51D-8051E71FEF0C}"/>
              </a:ext>
            </a:extLst>
          </p:cNvPr>
          <p:cNvSpPr txBox="1"/>
          <p:nvPr/>
        </p:nvSpPr>
        <p:spPr>
          <a:xfrm>
            <a:off x="5526295" y="1160967"/>
            <a:ext cx="1605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Kraterdiameter</a:t>
            </a:r>
          </a:p>
        </p:txBody>
      </p:sp>
      <p:pic>
        <p:nvPicPr>
          <p:cNvPr id="4098" name="Picture 2" descr="Stranded man found dead after 5-day search feared arrest">
            <a:extLst>
              <a:ext uri="{FF2B5EF4-FFF2-40B4-BE49-F238E27FC236}">
                <a16:creationId xmlns:a16="http://schemas.microsoft.com/office/drawing/2014/main" id="{B39A76F5-90CB-4608-87C8-A594BDCC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66" y="4202014"/>
            <a:ext cx="3533656" cy="1991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661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4B66EAAD-436C-4CC9-8309-AE45F2FB6DF8}"/>
              </a:ext>
            </a:extLst>
          </p:cNvPr>
          <p:cNvSpPr txBox="1"/>
          <p:nvPr/>
        </p:nvSpPr>
        <p:spPr>
          <a:xfrm>
            <a:off x="609601" y="4385066"/>
            <a:ext cx="10923638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skal opstille en model der kan forudsige størrelsen af et krater.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Legeplads Billeder - Download gratis billeder - Pixabay">
            <a:extLst>
              <a:ext uri="{FF2B5EF4-FFF2-40B4-BE49-F238E27FC236}">
                <a16:creationId xmlns:a16="http://schemas.microsoft.com/office/drawing/2014/main" id="{93F10A22-FBE6-4875-BEE2-AA7301886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4" r="16765" b="2"/>
          <a:stretch/>
        </p:blipFill>
        <p:spPr bwMode="auto">
          <a:xfrm>
            <a:off x="8098278" y="-18536"/>
            <a:ext cx="4059916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ratis billede: sort/hvid, form, kugle, refleksion, metalliske, kunst,  dekoration">
            <a:extLst>
              <a:ext uri="{FF2B5EF4-FFF2-40B4-BE49-F238E27FC236}">
                <a16:creationId xmlns:a16="http://schemas.microsoft.com/office/drawing/2014/main" id="{92524410-8E45-4E78-8C07-E38F2B067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5" r="13827" b="2"/>
          <a:stretch/>
        </p:blipFill>
        <p:spPr bwMode="auto">
          <a:xfrm>
            <a:off x="4090482" y="-1"/>
            <a:ext cx="4062918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etal tape measure tool 3 - freestocks.org - Free stock photo">
            <a:extLst>
              <a:ext uri="{FF2B5EF4-FFF2-40B4-BE49-F238E27FC236}">
                <a16:creationId xmlns:a16="http://schemas.microsoft.com/office/drawing/2014/main" id="{374894C8-86B4-4F8D-8C41-F0F3580EC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6" r="2" b="2"/>
          <a:stretch/>
        </p:blipFill>
        <p:spPr bwMode="auto">
          <a:xfrm>
            <a:off x="-24579" y="-36402"/>
            <a:ext cx="4059936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301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6" name="Rectangle 72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67" name="Freeform: Shape 74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68" name="Freeform: Shape 76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A3D3150E-64A0-4639-84FD-7973F65BFA16}"/>
              </a:ext>
            </a:extLst>
          </p:cNvPr>
          <p:cNvSpPr txBox="1"/>
          <p:nvPr/>
        </p:nvSpPr>
        <p:spPr>
          <a:xfrm>
            <a:off x="475488" y="1124712"/>
            <a:ext cx="4023360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+mj-lt"/>
                <a:ea typeface="+mj-ea"/>
                <a:cs typeface="+mj-cs"/>
              </a:rPr>
              <a:t>EN MODEL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+mj-lt"/>
                <a:ea typeface="+mj-ea"/>
                <a:cs typeface="+mj-cs"/>
              </a:rPr>
              <a:t>Kan </a:t>
            </a:r>
            <a:r>
              <a:rPr lang="en-US" sz="3700" dirty="0" err="1">
                <a:latin typeface="+mj-lt"/>
                <a:ea typeface="+mj-ea"/>
                <a:cs typeface="+mj-cs"/>
              </a:rPr>
              <a:t>være</a:t>
            </a:r>
            <a:r>
              <a:rPr lang="en-US" sz="3700" dirty="0">
                <a:latin typeface="+mj-lt"/>
                <a:ea typeface="+mj-ea"/>
                <a:cs typeface="+mj-cs"/>
              </a:rPr>
              <a:t> </a:t>
            </a:r>
            <a:endParaRPr lang="en-US" sz="3700" dirty="0" err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 err="1">
                <a:latin typeface="+mj-lt"/>
                <a:ea typeface="+mj-ea"/>
                <a:cs typeface="+mj-cs"/>
              </a:rPr>
              <a:t>en</a:t>
            </a:r>
            <a:r>
              <a:rPr lang="en-US" sz="3700" dirty="0">
                <a:latin typeface="+mj-lt"/>
                <a:ea typeface="+mj-ea"/>
                <a:cs typeface="+mj-cs"/>
              </a:rPr>
              <a:t> </a:t>
            </a:r>
            <a:r>
              <a:rPr lang="en-US" sz="3700" dirty="0" err="1">
                <a:latin typeface="+mj-lt"/>
                <a:ea typeface="+mj-ea"/>
                <a:cs typeface="+mj-cs"/>
              </a:rPr>
              <a:t>eller</a:t>
            </a:r>
            <a:r>
              <a:rPr lang="en-US" sz="3700" dirty="0">
                <a:latin typeface="+mj-lt"/>
                <a:ea typeface="+mj-ea"/>
                <a:cs typeface="+mj-cs"/>
              </a:rPr>
              <a:t> </a:t>
            </a:r>
            <a:r>
              <a:rPr lang="en-US" sz="3700" dirty="0" err="1">
                <a:latin typeface="+mj-lt"/>
                <a:ea typeface="+mj-ea"/>
                <a:cs typeface="+mj-cs"/>
              </a:rPr>
              <a:t>flere</a:t>
            </a:r>
            <a:r>
              <a:rPr lang="en-US" sz="3700" dirty="0">
                <a:latin typeface="+mj-lt"/>
                <a:ea typeface="+mj-ea"/>
                <a:cs typeface="+mj-cs"/>
              </a:rPr>
              <a:t> </a:t>
            </a:r>
            <a:r>
              <a:rPr lang="en-US" sz="3700" dirty="0" err="1">
                <a:latin typeface="+mj-lt"/>
                <a:ea typeface="+mj-ea"/>
                <a:cs typeface="+mj-cs"/>
              </a:rPr>
              <a:t>grafer</a:t>
            </a:r>
            <a:r>
              <a:rPr lang="en-US" sz="3700" dirty="0">
                <a:latin typeface="+mj-lt"/>
                <a:ea typeface="+mj-ea"/>
                <a:cs typeface="+mj-cs"/>
              </a:rPr>
              <a:t> </a:t>
            </a:r>
            <a:endParaRPr lang="en-US" sz="3700" dirty="0">
              <a:latin typeface="+mj-lt"/>
              <a:ea typeface="+mj-ea"/>
              <a:cs typeface="Calibri Ligh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 err="1">
                <a:latin typeface="+mj-lt"/>
                <a:ea typeface="+mj-ea"/>
                <a:cs typeface="+mj-cs"/>
              </a:rPr>
              <a:t>eller</a:t>
            </a:r>
            <a:r>
              <a:rPr lang="en-US" sz="3700" dirty="0">
                <a:latin typeface="+mj-lt"/>
                <a:ea typeface="+mj-ea"/>
                <a:cs typeface="+mj-cs"/>
              </a:rPr>
              <a:t> </a:t>
            </a:r>
            <a:endParaRPr lang="en-US" sz="3700" dirty="0" err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 err="1">
                <a:latin typeface="+mj-lt"/>
                <a:ea typeface="+mj-ea"/>
                <a:cs typeface="+mj-cs"/>
              </a:rPr>
              <a:t>matematiske</a:t>
            </a:r>
            <a:r>
              <a:rPr lang="en-US" sz="3700" dirty="0">
                <a:latin typeface="+mj-lt"/>
                <a:ea typeface="+mj-ea"/>
                <a:cs typeface="+mj-cs"/>
              </a:rPr>
              <a:t> </a:t>
            </a:r>
            <a:r>
              <a:rPr lang="en-US" sz="3700" dirty="0" err="1">
                <a:latin typeface="+mj-lt"/>
                <a:ea typeface="+mj-ea"/>
                <a:cs typeface="+mj-cs"/>
              </a:rPr>
              <a:t>forskrifter</a:t>
            </a:r>
            <a:endParaRPr lang="en-US" sz="3700" dirty="0">
              <a:latin typeface="+mj-lt"/>
              <a:ea typeface="+mj-ea"/>
              <a:cs typeface="Calibri Light"/>
            </a:endParaRPr>
          </a:p>
        </p:txBody>
      </p:sp>
      <p:sp>
        <p:nvSpPr>
          <p:cNvPr id="1069" name="Rectangle 78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Linear Regression Analysis in SPSS Statistics - Procedure, assumptions and  reporting the output.">
            <a:extLst>
              <a:ext uri="{FF2B5EF4-FFF2-40B4-BE49-F238E27FC236}">
                <a16:creationId xmlns:a16="http://schemas.microsoft.com/office/drawing/2014/main" id="{7635DEB2-436F-4396-9C7D-13D5441CB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11608"/>
          <a:stretch/>
        </p:blipFill>
        <p:spPr bwMode="auto">
          <a:xfrm>
            <a:off x="5546903" y="1181842"/>
            <a:ext cx="5989326" cy="182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angle 80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Grafer: Global vandstand">
            <a:extLst>
              <a:ext uri="{FF2B5EF4-FFF2-40B4-BE49-F238E27FC236}">
                <a16:creationId xmlns:a16="http://schemas.microsoft.com/office/drawing/2014/main" id="{2F12A68F-AA10-45BA-9677-D7341A9DF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9354" y="4021736"/>
            <a:ext cx="2871216" cy="195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E4E69A70-3E1F-462F-86BE-F41F62A63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013" y="4118872"/>
            <a:ext cx="2871216" cy="175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9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41246AC3-72A6-4064-850B-72C67726E3B5}"/>
              </a:ext>
            </a:extLst>
          </p:cNvPr>
          <p:cNvSpPr/>
          <p:nvPr/>
        </p:nvSpPr>
        <p:spPr>
          <a:xfrm>
            <a:off x="5291091" y="426128"/>
            <a:ext cx="3240350" cy="19264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Eksperimenter planlægges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CD29CB9-E8BE-4536-9164-775640F5D4A3}"/>
              </a:ext>
            </a:extLst>
          </p:cNvPr>
          <p:cNvSpPr/>
          <p:nvPr/>
        </p:nvSpPr>
        <p:spPr>
          <a:xfrm>
            <a:off x="8531441" y="2465771"/>
            <a:ext cx="3240350" cy="19264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Eksperimenter udføres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A0BAE6D-878D-4602-853E-3F229C026DD2}"/>
              </a:ext>
            </a:extLst>
          </p:cNvPr>
          <p:cNvSpPr/>
          <p:nvPr/>
        </p:nvSpPr>
        <p:spPr>
          <a:xfrm>
            <a:off x="5291091" y="4505418"/>
            <a:ext cx="3240350" cy="19264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Model opstilles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0B25C0E-F2B4-4409-8CF9-A9181393E91D}"/>
              </a:ext>
            </a:extLst>
          </p:cNvPr>
          <p:cNvSpPr txBox="1"/>
          <p:nvPr/>
        </p:nvSpPr>
        <p:spPr>
          <a:xfrm>
            <a:off x="523875" y="743024"/>
            <a:ext cx="2078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/>
              <a:t>Processen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F2D9A68-98B7-44E2-A76B-075B61C5F335}"/>
              </a:ext>
            </a:extLst>
          </p:cNvPr>
          <p:cNvSpPr/>
          <p:nvPr/>
        </p:nvSpPr>
        <p:spPr>
          <a:xfrm>
            <a:off x="2050741" y="2465772"/>
            <a:ext cx="3240350" cy="19264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 dirty="0"/>
              <a:t>Model vurderes</a:t>
            </a:r>
          </a:p>
        </p:txBody>
      </p:sp>
      <p:sp>
        <p:nvSpPr>
          <p:cNvPr id="12" name="Kombinationstegning: figur 11">
            <a:extLst>
              <a:ext uri="{FF2B5EF4-FFF2-40B4-BE49-F238E27FC236}">
                <a16:creationId xmlns:a16="http://schemas.microsoft.com/office/drawing/2014/main" id="{892A4207-0B1C-4EFF-8AD8-7E0509A78C8D}"/>
              </a:ext>
            </a:extLst>
          </p:cNvPr>
          <p:cNvSpPr/>
          <p:nvPr/>
        </p:nvSpPr>
        <p:spPr>
          <a:xfrm>
            <a:off x="8966447" y="1340528"/>
            <a:ext cx="1278790" cy="949911"/>
          </a:xfrm>
          <a:custGeom>
            <a:avLst/>
            <a:gdLst>
              <a:gd name="connsiteX0" fmla="*/ 0 w 1278790"/>
              <a:gd name="connsiteY0" fmla="*/ 0 h 949911"/>
              <a:gd name="connsiteX1" fmla="*/ 1091953 w 1278790"/>
              <a:gd name="connsiteY1" fmla="*/ 230820 h 949911"/>
              <a:gd name="connsiteX2" fmla="*/ 1269506 w 1278790"/>
              <a:gd name="connsiteY2" fmla="*/ 949911 h 94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8790" h="949911">
                <a:moveTo>
                  <a:pt x="0" y="0"/>
                </a:moveTo>
                <a:cubicBezTo>
                  <a:pt x="440184" y="36251"/>
                  <a:pt x="880369" y="72502"/>
                  <a:pt x="1091953" y="230820"/>
                </a:cubicBezTo>
                <a:cubicBezTo>
                  <a:pt x="1303537" y="389139"/>
                  <a:pt x="1286521" y="669525"/>
                  <a:pt x="1269506" y="949911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Kombinationstegning: figur 15">
            <a:extLst>
              <a:ext uri="{FF2B5EF4-FFF2-40B4-BE49-F238E27FC236}">
                <a16:creationId xmlns:a16="http://schemas.microsoft.com/office/drawing/2014/main" id="{E29AB428-6FD0-4CF5-A327-51CB6E6C8F06}"/>
              </a:ext>
            </a:extLst>
          </p:cNvPr>
          <p:cNvSpPr/>
          <p:nvPr/>
        </p:nvSpPr>
        <p:spPr>
          <a:xfrm rot="10959190">
            <a:off x="3486511" y="4782600"/>
            <a:ext cx="1278790" cy="949911"/>
          </a:xfrm>
          <a:custGeom>
            <a:avLst/>
            <a:gdLst>
              <a:gd name="connsiteX0" fmla="*/ 0 w 1278790"/>
              <a:gd name="connsiteY0" fmla="*/ 0 h 949911"/>
              <a:gd name="connsiteX1" fmla="*/ 1091953 w 1278790"/>
              <a:gd name="connsiteY1" fmla="*/ 230820 h 949911"/>
              <a:gd name="connsiteX2" fmla="*/ 1269506 w 1278790"/>
              <a:gd name="connsiteY2" fmla="*/ 949911 h 94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8790" h="949911">
                <a:moveTo>
                  <a:pt x="0" y="0"/>
                </a:moveTo>
                <a:cubicBezTo>
                  <a:pt x="440184" y="36251"/>
                  <a:pt x="880369" y="72502"/>
                  <a:pt x="1091953" y="230820"/>
                </a:cubicBezTo>
                <a:cubicBezTo>
                  <a:pt x="1303537" y="389139"/>
                  <a:pt x="1286521" y="669525"/>
                  <a:pt x="1269506" y="949911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Kombinationstegning: figur 17">
            <a:extLst>
              <a:ext uri="{FF2B5EF4-FFF2-40B4-BE49-F238E27FC236}">
                <a16:creationId xmlns:a16="http://schemas.microsoft.com/office/drawing/2014/main" id="{48452064-FB0E-4BD9-BC8A-819CE171D876}"/>
              </a:ext>
            </a:extLst>
          </p:cNvPr>
          <p:cNvSpPr/>
          <p:nvPr/>
        </p:nvSpPr>
        <p:spPr>
          <a:xfrm rot="16845007">
            <a:off x="3667591" y="1000235"/>
            <a:ext cx="1107017" cy="1424427"/>
          </a:xfrm>
          <a:custGeom>
            <a:avLst/>
            <a:gdLst>
              <a:gd name="connsiteX0" fmla="*/ 0 w 1278790"/>
              <a:gd name="connsiteY0" fmla="*/ 0 h 949911"/>
              <a:gd name="connsiteX1" fmla="*/ 1091953 w 1278790"/>
              <a:gd name="connsiteY1" fmla="*/ 230820 h 949911"/>
              <a:gd name="connsiteX2" fmla="*/ 1269506 w 1278790"/>
              <a:gd name="connsiteY2" fmla="*/ 949911 h 94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8790" h="949911">
                <a:moveTo>
                  <a:pt x="0" y="0"/>
                </a:moveTo>
                <a:cubicBezTo>
                  <a:pt x="440184" y="36251"/>
                  <a:pt x="880369" y="72502"/>
                  <a:pt x="1091953" y="230820"/>
                </a:cubicBezTo>
                <a:cubicBezTo>
                  <a:pt x="1303537" y="389139"/>
                  <a:pt x="1286521" y="669525"/>
                  <a:pt x="1269506" y="949911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Kombinationstegning: figur 19">
            <a:extLst>
              <a:ext uri="{FF2B5EF4-FFF2-40B4-BE49-F238E27FC236}">
                <a16:creationId xmlns:a16="http://schemas.microsoft.com/office/drawing/2014/main" id="{C768BD8A-E6CE-4CC4-84BC-0A9832861BCB}"/>
              </a:ext>
            </a:extLst>
          </p:cNvPr>
          <p:cNvSpPr/>
          <p:nvPr/>
        </p:nvSpPr>
        <p:spPr>
          <a:xfrm rot="5062683">
            <a:off x="9052334" y="4545341"/>
            <a:ext cx="1107017" cy="1424427"/>
          </a:xfrm>
          <a:custGeom>
            <a:avLst/>
            <a:gdLst>
              <a:gd name="connsiteX0" fmla="*/ 0 w 1278790"/>
              <a:gd name="connsiteY0" fmla="*/ 0 h 949911"/>
              <a:gd name="connsiteX1" fmla="*/ 1091953 w 1278790"/>
              <a:gd name="connsiteY1" fmla="*/ 230820 h 949911"/>
              <a:gd name="connsiteX2" fmla="*/ 1269506 w 1278790"/>
              <a:gd name="connsiteY2" fmla="*/ 949911 h 94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8790" h="949911">
                <a:moveTo>
                  <a:pt x="0" y="0"/>
                </a:moveTo>
                <a:cubicBezTo>
                  <a:pt x="440184" y="36251"/>
                  <a:pt x="880369" y="72502"/>
                  <a:pt x="1091953" y="230820"/>
                </a:cubicBezTo>
                <a:cubicBezTo>
                  <a:pt x="1303537" y="389139"/>
                  <a:pt x="1286521" y="669525"/>
                  <a:pt x="1269506" y="949911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050" name="Picture 2" descr="udråbstegn - Wiktionary">
            <a:extLst>
              <a:ext uri="{FF2B5EF4-FFF2-40B4-BE49-F238E27FC236}">
                <a16:creationId xmlns:a16="http://schemas.microsoft.com/office/drawing/2014/main" id="{E89D9373-8198-41F8-93AF-F9202FE5F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21903" r="36068" b="20954"/>
          <a:stretch/>
        </p:blipFill>
        <p:spPr bwMode="auto">
          <a:xfrm>
            <a:off x="10368855" y="295275"/>
            <a:ext cx="56845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udråbstegn - Wiktionary">
            <a:extLst>
              <a:ext uri="{FF2B5EF4-FFF2-40B4-BE49-F238E27FC236}">
                <a16:creationId xmlns:a16="http://schemas.microsoft.com/office/drawing/2014/main" id="{C6C43FE0-7104-4128-9216-07D088BEA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21903" r="36068" b="20954"/>
          <a:stretch/>
        </p:blipFill>
        <p:spPr bwMode="auto">
          <a:xfrm>
            <a:off x="2741062" y="4898346"/>
            <a:ext cx="56845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16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59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METEORNEDSLAG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METEORNEDSLAG</dc:title>
  <dc:creator>Zelinda Arnborg Videsen</dc:creator>
  <cp:lastModifiedBy>Signe Klara Hansen</cp:lastModifiedBy>
  <cp:revision>2</cp:revision>
  <dcterms:created xsi:type="dcterms:W3CDTF">2020-11-15T07:16:00Z</dcterms:created>
  <dcterms:modified xsi:type="dcterms:W3CDTF">2020-11-20T10:00:32Z</dcterms:modified>
</cp:coreProperties>
</file>